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56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59778-07AA-4CB7-96A3-45954D8E0DFC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38E-8D45-421A-9A35-498B5D56D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46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59778-07AA-4CB7-96A3-45954D8E0DFC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38E-8D45-421A-9A35-498B5D56D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96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59778-07AA-4CB7-96A3-45954D8E0DFC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38E-8D45-421A-9A35-498B5D56D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539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59778-07AA-4CB7-96A3-45954D8E0DFC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38E-8D45-421A-9A35-498B5D56D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52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59778-07AA-4CB7-96A3-45954D8E0DFC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38E-8D45-421A-9A35-498B5D56D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518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59778-07AA-4CB7-96A3-45954D8E0DFC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38E-8D45-421A-9A35-498B5D56D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090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59778-07AA-4CB7-96A3-45954D8E0DFC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38E-8D45-421A-9A35-498B5D56D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75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59778-07AA-4CB7-96A3-45954D8E0DFC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38E-8D45-421A-9A35-498B5D56D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829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59778-07AA-4CB7-96A3-45954D8E0DFC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38E-8D45-421A-9A35-498B5D56D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353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59778-07AA-4CB7-96A3-45954D8E0DFC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38E-8D45-421A-9A35-498B5D56D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271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59778-07AA-4CB7-96A3-45954D8E0DFC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38E-8D45-421A-9A35-498B5D56D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558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59778-07AA-4CB7-96A3-45954D8E0DFC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F638E-8D45-421A-9A35-498B5D56D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544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rubaltic.ru/upload/iblock/c1f/c1f567bd86dcafb008f36023ee43c5d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231" y="0"/>
            <a:ext cx="10546688" cy="6931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7688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7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463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2006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5541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2239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2654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080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965" y="0"/>
            <a:ext cx="10645193" cy="5987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560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8425" y="3865563"/>
            <a:ext cx="9144000" cy="2387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zen_doc/3769427/pub_602ac5765e188e5c35c6e24b_602ac65c20b7ca228d0d28c0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40" y="-1"/>
            <a:ext cx="10427335" cy="695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839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96" y="-54864"/>
            <a:ext cx="10369296" cy="6912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376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9372600" cy="702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454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1630" y="0"/>
            <a:ext cx="9160002" cy="700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01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4762"/>
            <a:ext cx="10287000" cy="684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731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4762"/>
            <a:ext cx="10287000" cy="684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644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9381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Широкоэкранный</PresentationFormat>
  <Paragraphs>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</cp:revision>
  <dcterms:created xsi:type="dcterms:W3CDTF">2021-04-13T08:35:07Z</dcterms:created>
  <dcterms:modified xsi:type="dcterms:W3CDTF">2021-04-13T09:04:54Z</dcterms:modified>
</cp:coreProperties>
</file>