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69" r:id="rId4"/>
    <p:sldId id="260" r:id="rId5"/>
    <p:sldId id="257" r:id="rId6"/>
    <p:sldId id="261" r:id="rId7"/>
    <p:sldId id="263" r:id="rId8"/>
    <p:sldId id="264" r:id="rId9"/>
    <p:sldId id="259" r:id="rId10"/>
    <p:sldId id="262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6782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89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0354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87647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0043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19624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31164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54014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8255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493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673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680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410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513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611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4259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421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529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Классный час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316835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4000" b="1" i="1" dirty="0" smtClean="0">
                <a:solidFill>
                  <a:srgbClr val="FF0000"/>
                </a:solidFill>
              </a:rPr>
              <a:t>"</a:t>
            </a:r>
            <a:r>
              <a:rPr lang="ru-RU" sz="4000" b="1" i="1" dirty="0">
                <a:solidFill>
                  <a:srgbClr val="FF0000"/>
                </a:solidFill>
              </a:rPr>
              <a:t>Внимание, туберкулёз!"</a:t>
            </a:r>
            <a:endParaRPr lang="ru-RU" sz="4000" dirty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dirty="0"/>
              <a:t>Профилактика </a:t>
            </a:r>
          </a:p>
          <a:p>
            <a:pPr algn="ctr">
              <a:buNone/>
            </a:pPr>
            <a:r>
              <a:rPr lang="ru-RU" dirty="0"/>
              <a:t>туберкулёза.</a:t>
            </a:r>
          </a:p>
          <a:p>
            <a:pPr algn="ctr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79635" y="2551837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None/>
            </a:pP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548680"/>
            <a:ext cx="7956376" cy="596728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908720"/>
            <a:ext cx="8256240" cy="46441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24 марта – Всемирный день борьбы с туберкулезом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937" y="2420888"/>
            <a:ext cx="6735663" cy="379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915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2.infourok.ru/uploads/ex/03bd/000854a4-6a77a71f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56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4991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699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>
                <a:solidFill>
                  <a:srgbClr val="FF0000"/>
                </a:solidFill>
              </a:rPr>
              <a:t>Что такое туберкулез и как им можно заразиться.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2332037"/>
            <a:ext cx="8244408" cy="4525963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b="1" dirty="0" smtClean="0">
                <a:solidFill>
                  <a:srgbClr val="0070C0"/>
                </a:solidFill>
              </a:rPr>
              <a:t>Туберкулез - одно из наиболее древних и широко распространенных хронических инфекционных заболеваний. Ученые полагают, что эта болезнь даже старше человека, так как ей подвержены многие представители животного мира, в том числе </a:t>
            </a:r>
            <a:r>
              <a:rPr lang="ru-RU" b="1" dirty="0" smtClean="0">
                <a:solidFill>
                  <a:srgbClr val="0070C0"/>
                </a:solidFill>
              </a:rPr>
              <a:t>рыбы и пресмыкающиеся</a:t>
            </a:r>
            <a:r>
              <a:rPr lang="ru-RU" b="1" dirty="0" smtClean="0">
                <a:solidFill>
                  <a:srgbClr val="0070C0"/>
                </a:solidFill>
              </a:rPr>
              <a:t>, освоившие Землю задолго до наших предков.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Открытие Роберта Коха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492896"/>
            <a:ext cx="7704856" cy="3633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В 1882 году немецкий бактериолог Роберт Кох обнаружил и обличил «нарушителя человеческого спокойствия»-микобактерию туберкулёза</a:t>
            </a:r>
            <a:r>
              <a:rPr lang="ru-RU" b="1" dirty="0" smtClean="0">
                <a:solidFill>
                  <a:srgbClr val="0070C0"/>
                </a:solidFill>
              </a:rPr>
              <a:t>. Кох</a:t>
            </a:r>
            <a:r>
              <a:rPr lang="ru-RU" b="1" dirty="0" smtClean="0">
                <a:solidFill>
                  <a:srgbClr val="0070C0"/>
                </a:solidFill>
              </a:rPr>
              <a:t> писал: «Готовность к болезни особенно велика в ослабленных, находящихся в плохих условиях организмах</a:t>
            </a:r>
            <a:r>
              <a:rPr lang="ru-RU" b="1" dirty="0" smtClean="0">
                <a:solidFill>
                  <a:srgbClr val="0070C0"/>
                </a:solidFill>
              </a:rPr>
              <a:t>. Пока</a:t>
            </a:r>
            <a:r>
              <a:rPr lang="ru-RU" b="1" dirty="0" smtClean="0">
                <a:solidFill>
                  <a:srgbClr val="0070C0"/>
                </a:solidFill>
              </a:rPr>
              <a:t> имеются на Земле трущобы, куда не проникает луч солнца, чахотка и дальше будет существовать»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 descr="http://go3.imgsmail.ru/imgpreview?key=http%3A//blog.uole-museum.ru/wp-content/uploads/2010/05/Eho1910maj-1.jpg&amp;mb=imgdb_preview_99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3384376" cy="361227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51920" y="902897"/>
            <a:ext cx="4140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Роберт Кох (1843-1910 гг.)</a:t>
            </a:r>
            <a:endParaRPr lang="ru-RU" sz="2800" dirty="0"/>
          </a:p>
        </p:txBody>
      </p:sp>
      <p:pic>
        <p:nvPicPr>
          <p:cNvPr id="6" name="Picture 2" descr="http://go3.imgsmail.ru/imgpreview?key=http%3A//recipehome.ru/wp-content/uploads/2011/04/tuderkyl.jpg&amp;mb=imgdb_preview_17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7544" y="2803373"/>
            <a:ext cx="4870477" cy="324036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75656" y="4149080"/>
            <a:ext cx="2409378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Туберкулез  и </a:t>
            </a:r>
            <a:endParaRPr lang="ru-RU" sz="2800" dirty="0" smtClean="0"/>
          </a:p>
          <a:p>
            <a:r>
              <a:rPr lang="ru-RU" sz="2800" dirty="0" smtClean="0"/>
              <a:t> </a:t>
            </a:r>
            <a:r>
              <a:rPr lang="ru-RU" sz="2800" dirty="0" smtClean="0"/>
              <a:t>Палочка Коха.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go1.imgsmail.ru/imgpreview?key=http%3A//ustimochka.ru/wp-content/uploads/2013/01/tuberkuleozi1.jpg&amp;mb=imgdb_preview_1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404664"/>
            <a:ext cx="2841104" cy="2841104"/>
          </a:xfrm>
          <a:prstGeom prst="rect">
            <a:avLst/>
          </a:prstGeom>
          <a:noFill/>
        </p:spPr>
      </p:pic>
      <p:pic>
        <p:nvPicPr>
          <p:cNvPr id="20484" name="Picture 4" descr="http://www.files.televid.by/img/Tu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851119"/>
            <a:ext cx="3841077" cy="4972268"/>
          </a:xfrm>
          <a:prstGeom prst="rect">
            <a:avLst/>
          </a:prstGeom>
          <a:noFill/>
        </p:spPr>
      </p:pic>
      <p:pic>
        <p:nvPicPr>
          <p:cNvPr id="20486" name="Picture 6" descr="http://go2.imgsmail.ru/imgpreview?key=http%3A//pchela-info.ru/uploads/posts/2012-04/1334520093_928274477844.jpg&amp;mb=imgdb_preview_34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337253"/>
            <a:ext cx="3028553" cy="31207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48680"/>
            <a:ext cx="6798735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Воздушно-капельный способ заражения туберкулезом:</a:t>
            </a:r>
            <a:endParaRPr lang="ru-RU" dirty="0"/>
          </a:p>
        </p:txBody>
      </p:sp>
      <p:pic>
        <p:nvPicPr>
          <p:cNvPr id="21506" name="Picture 2" descr="детский туберкулез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529" y="2132856"/>
            <a:ext cx="3683167" cy="4189161"/>
          </a:xfrm>
          <a:prstGeom prst="rect">
            <a:avLst/>
          </a:prstGeom>
          <a:noFill/>
        </p:spPr>
      </p:pic>
      <p:pic>
        <p:nvPicPr>
          <p:cNvPr id="21508" name="Picture 4" descr="http://go1.imgsmail.ru/imgpreview?key=http%3A//vitomed.ru/uploads/posts/2011-10/1319478547_1279295446_1_images1.jpg&amp;mb=imgdb_preview_9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5269" y="1895727"/>
            <a:ext cx="3181171" cy="2138164"/>
          </a:xfrm>
          <a:prstGeom prst="rect">
            <a:avLst/>
          </a:prstGeom>
          <a:noFill/>
        </p:spPr>
      </p:pic>
      <p:pic>
        <p:nvPicPr>
          <p:cNvPr id="21510" name="Picture 6" descr="способы передачи туберкулез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7" y="4077072"/>
            <a:ext cx="3803617" cy="23962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1052736"/>
            <a:ext cx="763284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b="1" dirty="0" smtClean="0">
                <a:solidFill>
                  <a:srgbClr val="C00000"/>
                </a:solidFill>
              </a:rPr>
              <a:t>В современном мире от туберкулеза погибает больше людей, чем от 37 основных инфекций вместе взятых, включая чуму, холеру, малярию, СПИД и другие. </a:t>
            </a:r>
          </a:p>
          <a:p>
            <a:pPr fontAlgn="base"/>
            <a:endParaRPr lang="ru-RU" sz="2400" dirty="0" smtClean="0"/>
          </a:p>
          <a:p>
            <a:pPr algn="ctr" fontAlgn="base"/>
            <a:r>
              <a:rPr lang="ru-RU" sz="3200" b="1" dirty="0" smtClean="0"/>
              <a:t>Треть населения мира заражена туберкулезом и подвергается риску тяжело заболеть. В течение ближайших 10 лет от этой инфекции погибнет примерно 30 миллионов...</a:t>
            </a:r>
          </a:p>
          <a:p>
            <a:pPr algn="ctr" fontAlgn="base"/>
            <a:r>
              <a:rPr lang="ru-RU" sz="3200" b="1" dirty="0" smtClean="0"/>
              <a:t>Не дадим  инфекции распространиться!!!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80</TotalTime>
  <Words>69</Words>
  <Application>Microsoft Office PowerPoint</Application>
  <PresentationFormat>Экран (4:3)</PresentationFormat>
  <Paragraphs>18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Garamond</vt:lpstr>
      <vt:lpstr>Натуральные материалы</vt:lpstr>
      <vt:lpstr>Классный час</vt:lpstr>
      <vt:lpstr>24 марта – Всемирный день борьбы с туберкулезом</vt:lpstr>
      <vt:lpstr>Презентация PowerPoint</vt:lpstr>
      <vt:lpstr>  Что такое туберкулез и как им можно заразиться. </vt:lpstr>
      <vt:lpstr>Открытие Роберта Коха</vt:lpstr>
      <vt:lpstr>Презентация PowerPoint</vt:lpstr>
      <vt:lpstr>Презентация PowerPoint</vt:lpstr>
      <vt:lpstr>Воздушно-капельный способ заражения туберкулезом: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</dc:title>
  <dc:creator>Марина</dc:creator>
  <cp:lastModifiedBy>User</cp:lastModifiedBy>
  <cp:revision>10</cp:revision>
  <dcterms:created xsi:type="dcterms:W3CDTF">2014-04-02T03:27:20Z</dcterms:created>
  <dcterms:modified xsi:type="dcterms:W3CDTF">2021-03-09T11:27:43Z</dcterms:modified>
</cp:coreProperties>
</file>