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1" r:id="rId6"/>
    <p:sldId id="273" r:id="rId7"/>
    <p:sldId id="274" r:id="rId8"/>
    <p:sldId id="275" r:id="rId9"/>
    <p:sldId id="277" r:id="rId10"/>
    <p:sldId id="276" r:id="rId11"/>
    <p:sldId id="280" r:id="rId12"/>
    <p:sldId id="279" r:id="rId13"/>
    <p:sldId id="261" r:id="rId14"/>
    <p:sldId id="278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5" r:id="rId29"/>
    <p:sldId id="294" r:id="rId30"/>
    <p:sldId id="296" r:id="rId31"/>
    <p:sldId id="297" r:id="rId32"/>
    <p:sldId id="298" r:id="rId33"/>
    <p:sldId id="299" r:id="rId34"/>
    <p:sldId id="300" r:id="rId35"/>
    <p:sldId id="301" r:id="rId36"/>
    <p:sldId id="260" r:id="rId37"/>
    <p:sldId id="262" r:id="rId38"/>
    <p:sldId id="263" r:id="rId39"/>
    <p:sldId id="264" r:id="rId40"/>
    <p:sldId id="265" r:id="rId41"/>
    <p:sldId id="266" r:id="rId42"/>
    <p:sldId id="267" r:id="rId43"/>
    <p:sldId id="268" r:id="rId44"/>
    <p:sldId id="269" r:id="rId45"/>
    <p:sldId id="270" r:id="rId46"/>
    <p:sldId id="302" r:id="rId47"/>
    <p:sldId id="303" r:id="rId48"/>
    <p:sldId id="304" r:id="rId49"/>
    <p:sldId id="305" r:id="rId50"/>
    <p:sldId id="307" r:id="rId51"/>
    <p:sldId id="306" r:id="rId52"/>
    <p:sldId id="308" r:id="rId53"/>
    <p:sldId id="309" r:id="rId54"/>
    <p:sldId id="310" r:id="rId55"/>
    <p:sldId id="311" r:id="rId56"/>
    <p:sldId id="312" r:id="rId57"/>
    <p:sldId id="314" r:id="rId58"/>
    <p:sldId id="315" r:id="rId59"/>
    <p:sldId id="316" r:id="rId6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96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6432-D80B-4227-972A-62A8C71D781F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A950-9E60-46D0-BCF7-6C014136F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582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6432-D80B-4227-972A-62A8C71D781F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A950-9E60-46D0-BCF7-6C014136F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9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6432-D80B-4227-972A-62A8C71D781F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A950-9E60-46D0-BCF7-6C014136F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459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6432-D80B-4227-972A-62A8C71D781F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A950-9E60-46D0-BCF7-6C014136F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387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6432-D80B-4227-972A-62A8C71D781F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A950-9E60-46D0-BCF7-6C014136F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851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6432-D80B-4227-972A-62A8C71D781F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A950-9E60-46D0-BCF7-6C014136F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197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6432-D80B-4227-972A-62A8C71D781F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A950-9E60-46D0-BCF7-6C014136F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233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6432-D80B-4227-972A-62A8C71D781F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A950-9E60-46D0-BCF7-6C014136F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066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6432-D80B-4227-972A-62A8C71D781F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A950-9E60-46D0-BCF7-6C014136F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383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6432-D80B-4227-972A-62A8C71D781F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A950-9E60-46D0-BCF7-6C014136F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503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B6432-D80B-4227-972A-62A8C71D781F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7A950-9E60-46D0-BCF7-6C014136F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317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B6432-D80B-4227-972A-62A8C71D781F}" type="datetimeFigureOut">
              <a:rPr lang="ru-RU" smtClean="0"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7A950-9E60-46D0-BCF7-6C014136F4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534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-228600"/>
            <a:ext cx="97536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248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" y="-159068"/>
            <a:ext cx="10520342" cy="7017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334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-228600"/>
            <a:ext cx="97536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7176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268" y="-85916"/>
            <a:ext cx="10808234" cy="720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3210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252412"/>
            <a:ext cx="9525000" cy="63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360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4592" y="-132828"/>
            <a:ext cx="12428138" cy="699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0695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556" y="-76772"/>
            <a:ext cx="10416540" cy="694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2644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228" y="-164592"/>
            <a:ext cx="9654540" cy="719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1488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216" y="-64008"/>
            <a:ext cx="10661904" cy="710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7535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76" y="-68580"/>
            <a:ext cx="10222992" cy="766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5026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038" y="0"/>
            <a:ext cx="10060845" cy="7525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432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712" y="-96012"/>
            <a:ext cx="9409176" cy="705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495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88" y="283464"/>
            <a:ext cx="11688064" cy="657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1829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301" y="0"/>
            <a:ext cx="10849455" cy="670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9890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216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4231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593" y="1621773"/>
            <a:ext cx="10892028" cy="726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8293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512" y="0"/>
            <a:ext cx="9131808" cy="684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5173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6236" y="0"/>
            <a:ext cx="7252996" cy="7252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4653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0" y="333375"/>
            <a:ext cx="12382500" cy="619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1468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012" y="-146194"/>
            <a:ext cx="9532546" cy="715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7958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57" y="195943"/>
            <a:ext cx="11843657" cy="66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5597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811" y="111968"/>
            <a:ext cx="10384973" cy="7099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124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992" y="0"/>
            <a:ext cx="10506348" cy="697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8173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938" y="-102637"/>
            <a:ext cx="9162661" cy="687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10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4" y="137670"/>
            <a:ext cx="11609232" cy="652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4108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391"/>
            <a:ext cx="12192000" cy="714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3757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47625"/>
            <a:ext cx="6858000" cy="676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6809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-228600"/>
            <a:ext cx="97536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758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460" y="0"/>
            <a:ext cx="92675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9370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2437e8bcb91489cd9c2b957a022e968d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518" y="0"/>
            <a:ext cx="10471851" cy="69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04712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870" y="-69980"/>
            <a:ext cx="97536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5254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-2286000"/>
            <a:ext cx="9105900" cy="11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24269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363" y="0"/>
            <a:ext cx="109046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625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967" y="-80264"/>
            <a:ext cx="10517124" cy="701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1895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252412"/>
            <a:ext cx="9525000" cy="63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78524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3" y="49570"/>
            <a:ext cx="9077906" cy="680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7013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060" y="0"/>
            <a:ext cx="10471565" cy="697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4077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506" y="0"/>
            <a:ext cx="10384972" cy="69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8172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93" y="0"/>
            <a:ext cx="102818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8984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38112"/>
            <a:ext cx="9753600" cy="658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753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4646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75004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191" y="0"/>
            <a:ext cx="10366311" cy="6908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45387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746" y="-93306"/>
            <a:ext cx="10291665" cy="720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79834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706" y="68383"/>
            <a:ext cx="10019522" cy="6671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414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312" y="128016"/>
            <a:ext cx="11590528" cy="651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43935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025" y="0"/>
            <a:ext cx="11430000" cy="752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48218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-733425"/>
            <a:ext cx="11096625" cy="832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6936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861" y="195943"/>
            <a:ext cx="11215396" cy="6308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98624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085" y="-68943"/>
            <a:ext cx="10390415" cy="692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7233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91" y="130629"/>
            <a:ext cx="11545077" cy="649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1909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964" y="-160175"/>
            <a:ext cx="10835172" cy="722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0350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835" y="-153373"/>
            <a:ext cx="9559990" cy="716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171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811" y="443204"/>
            <a:ext cx="4730621" cy="65500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212" y="-144625"/>
            <a:ext cx="548640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55314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-714375"/>
            <a:ext cx="5829300" cy="828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3582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328612"/>
            <a:ext cx="9525000" cy="6200775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Космический Омск</a:t>
            </a:r>
            <a:endParaRPr lang="ru-RU" sz="54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9006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08" y="72770"/>
            <a:ext cx="9588037" cy="661149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504688" y="365125"/>
            <a:ext cx="5849112" cy="1325563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«</a:t>
            </a:r>
            <a:r>
              <a:rPr lang="ru-RU" sz="6600" b="1" dirty="0" err="1" smtClean="0"/>
              <a:t>Глонас</a:t>
            </a:r>
            <a:r>
              <a:rPr lang="ru-RU" sz="6600" b="1" dirty="0" smtClean="0"/>
              <a:t>»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2394100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2006" y="-151448"/>
            <a:ext cx="9345930" cy="7009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622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kudago.com/media/images/news/c7/c9/c7c909a16a0278d1c6efaf030476ada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27" y="0"/>
            <a:ext cx="11622025" cy="7245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791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752" y="0"/>
            <a:ext cx="11725656" cy="6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1610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5</Words>
  <Application>Microsoft Office PowerPoint</Application>
  <PresentationFormat>Широкоэкранный</PresentationFormat>
  <Paragraphs>2</Paragraphs>
  <Slides>59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4" baseType="lpstr">
      <vt:lpstr>Arial Unicode MS</vt:lpstr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«Глонас»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Космический Омск</vt:lpstr>
    </vt:vector>
  </TitlesOfParts>
  <Company>HP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</cp:revision>
  <dcterms:created xsi:type="dcterms:W3CDTF">2021-03-31T03:14:27Z</dcterms:created>
  <dcterms:modified xsi:type="dcterms:W3CDTF">2021-03-31T05:22:37Z</dcterms:modified>
</cp:coreProperties>
</file>