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9" r:id="rId3"/>
    <p:sldId id="292" r:id="rId4"/>
    <p:sldId id="260" r:id="rId5"/>
    <p:sldId id="291" r:id="rId6"/>
    <p:sldId id="293" r:id="rId7"/>
    <p:sldId id="294" r:id="rId8"/>
    <p:sldId id="288" r:id="rId9"/>
    <p:sldId id="289" r:id="rId10"/>
    <p:sldId id="290" r:id="rId11"/>
    <p:sldId id="258" r:id="rId12"/>
    <p:sldId id="270" r:id="rId13"/>
    <p:sldId id="276" r:id="rId14"/>
    <p:sldId id="277" r:id="rId15"/>
    <p:sldId id="262" r:id="rId16"/>
    <p:sldId id="263" r:id="rId17"/>
    <p:sldId id="271" r:id="rId18"/>
    <p:sldId id="266" r:id="rId19"/>
    <p:sldId id="264" r:id="rId20"/>
    <p:sldId id="261" r:id="rId21"/>
    <p:sldId id="279" r:id="rId22"/>
    <p:sldId id="284" r:id="rId23"/>
    <p:sldId id="281" r:id="rId24"/>
    <p:sldId id="278" r:id="rId25"/>
    <p:sldId id="280" r:id="rId26"/>
    <p:sldId id="282" r:id="rId27"/>
    <p:sldId id="283" r:id="rId28"/>
    <p:sldId id="273" r:id="rId29"/>
    <p:sldId id="274" r:id="rId30"/>
    <p:sldId id="268" r:id="rId31"/>
    <p:sldId id="285" r:id="rId32"/>
    <p:sldId id="286" r:id="rId33"/>
    <p:sldId id="287" r:id="rId34"/>
    <p:sldId id="26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5D2FCC1-BF75-4B9C-B264-9A86A0DA25CE}">
          <p14:sldIdLst>
            <p14:sldId id="256"/>
            <p14:sldId id="259"/>
            <p14:sldId id="292"/>
            <p14:sldId id="260"/>
            <p14:sldId id="291"/>
            <p14:sldId id="293"/>
            <p14:sldId id="294"/>
            <p14:sldId id="288"/>
            <p14:sldId id="289"/>
            <p14:sldId id="290"/>
            <p14:sldId id="258"/>
            <p14:sldId id="270"/>
            <p14:sldId id="276"/>
            <p14:sldId id="277"/>
            <p14:sldId id="262"/>
            <p14:sldId id="263"/>
            <p14:sldId id="271"/>
            <p14:sldId id="266"/>
            <p14:sldId id="264"/>
          </p14:sldIdLst>
        </p14:section>
        <p14:section name="Раздел без заголовка" id="{C89A7D3C-731B-4F19-98A5-0E6CE618EEDE}">
          <p14:sldIdLst>
            <p14:sldId id="261"/>
            <p14:sldId id="279"/>
            <p14:sldId id="284"/>
          </p14:sldIdLst>
        </p14:section>
        <p14:section name="Раздел без заголовка" id="{E20CB71B-5687-45EE-AEC3-C21C359B7013}">
          <p14:sldIdLst>
            <p14:sldId id="281"/>
            <p14:sldId id="278"/>
            <p14:sldId id="280"/>
            <p14:sldId id="282"/>
            <p14:sldId id="283"/>
            <p14:sldId id="273"/>
            <p14:sldId id="274"/>
            <p14:sldId id="268"/>
            <p14:sldId id="285"/>
            <p14:sldId id="286"/>
            <p14:sldId id="287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43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145C25-8C69-4F0C-B17F-85FF698AE7B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3882B-5943-42C7-90CF-D8A01899E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02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6A481-EC8E-4288-AA1F-145A0E865C9C}" type="datetime1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7789-18B3-4E84-B112-5147A46B7411}" type="datetime1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53AFC-15FB-413D-B703-1A638490A135}" type="datetime1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22E02-ED0F-4D37-A41F-DF66EA1D4FD5}" type="datetime1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C56-1665-4C95-B234-D9A483F05F4E}" type="datetime1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F4B9-C849-474C-A9F7-66DF957BA935}" type="datetime1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D46F8-B7C4-44BF-9666-5F52CD29793D}" type="datetime1">
              <a:rPr lang="ru-RU" smtClean="0"/>
              <a:t>01.12.2020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285CD-A31F-484A-A23E-0FEDDE6876DC}" type="datetime1">
              <a:rPr lang="ru-RU" smtClean="0"/>
              <a:t>01.12.2020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C801-5465-41BD-A504-306BA9FEEBF4}" type="datetime1">
              <a:rPr lang="ru-RU" smtClean="0"/>
              <a:t>01.12.2020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5D7C-64D4-4B8D-B48E-C25C4C8BAEE1}" type="datetime1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B51E-BF22-4941-BBAB-D3056ECC2027}" type="datetime1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EA1B02B-7BD2-4327-A6A0-9DA8CBF1C9BE}" type="datetime1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6064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Наименование ОО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95645" y="3717032"/>
            <a:ext cx="3294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Специальность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Курс                     группа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3700" y="555536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 ___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705" y="1340768"/>
            <a:ext cx="862288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 algn="ctr" defTabSz="457200"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результатов учебной практики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 algn="ctr" defTabSz="457200"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Показательные (уроки)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занятия»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defTabSz="457200"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приложение к отчету по практике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7" name="Рисунок 4" descr="ЭМБЛЕМА колледж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88913"/>
            <a:ext cx="109378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085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6434" y="1988840"/>
            <a:ext cx="26353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2-3 слайда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16632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Задачи производственной 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(по профилю специальности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«Пробные занятия</a:t>
            </a: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49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927" y="332656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Сроки практики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92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260648"/>
            <a:ext cx="8928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База практики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7584" y="227687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79984" y="342900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подпись под фото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37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60648"/>
            <a:ext cx="89289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Объединение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(название, руководитель, возрастной состав)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03848" y="246153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544522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одпись под фото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334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60648"/>
            <a:ext cx="8928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объединении организуется обучение по ДООП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12776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Название ДООП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7203" y="2276872"/>
            <a:ext cx="32546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Возраст обучающихся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140968"/>
            <a:ext cx="42421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Рассчитано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_лет обучения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3707" y="3933056"/>
            <a:ext cx="3468194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обучения: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911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019" y="85898"/>
            <a:ext cx="83274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Задания практики: преподавание – подготовка, организация, проведения  _____уроков (занятий)  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 темам: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6" y="1700808"/>
            <a:ext cx="4248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 слайда</a:t>
            </a:r>
          </a:p>
          <a:p>
            <a:endParaRPr lang="ru-RU" sz="2400" b="1" dirty="0" smtClean="0"/>
          </a:p>
          <a:p>
            <a:r>
              <a:rPr lang="ru-RU" sz="2400" dirty="0" smtClean="0"/>
              <a:t>Тема 1</a:t>
            </a:r>
          </a:p>
          <a:p>
            <a:r>
              <a:rPr lang="ru-RU" sz="2400" dirty="0" smtClean="0"/>
              <a:t>Тема 2</a:t>
            </a:r>
          </a:p>
          <a:p>
            <a:r>
              <a:rPr lang="ru-RU" sz="2400" dirty="0" smtClean="0"/>
              <a:t>Тема 3</a:t>
            </a:r>
          </a:p>
          <a:p>
            <a:r>
              <a:rPr lang="ru-RU" sz="2400" dirty="0" smtClean="0"/>
              <a:t>Тема 4 и пр.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9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16" y="260648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04664"/>
            <a:ext cx="86049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Задания практики: преподавание – подготовка, организация, проведения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___ уроков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(занятий)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темам: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88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636" y="40466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Организационный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период практики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916832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91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260648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Содержание основного этапа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практики: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48880"/>
            <a:ext cx="83529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Проведено  __ (уроков) занятий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Выполнен самоанализ ____( уроков) занятий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Выполнен анализ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_____(уроков) занятий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сокурсников.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85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5636" y="40466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 (урока) занятия №</a:t>
            </a:r>
            <a:endParaRPr lang="ru-RU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539552" y="1340768"/>
            <a:ext cx="81369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(Урок) занятие № ___ по теме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обучающихся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проведения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проведения (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Наглядность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(тип)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(урока) занятия</a:t>
            </a:r>
            <a:endParaRPr lang="ru-RU" sz="2400" dirty="0"/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20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778913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336" y="204294"/>
            <a:ext cx="8710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Цель учебной практики </a:t>
            </a:r>
          </a:p>
          <a:p>
            <a:pPr lvl="0" algn="ctr" defTabSz="457200"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Показательные (уроки)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занятия»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3691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800" dirty="0" smtClean="0"/>
              <a:t>1 слайд – 1 фраза</a:t>
            </a: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11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636" y="40466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(урока)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занятия №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196752"/>
            <a:ext cx="59584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урока) занятия</a:t>
            </a:r>
          </a:p>
          <a:p>
            <a:endParaRPr lang="ru-RU" sz="2400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73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636" y="40466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(урока)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занятия №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196752"/>
            <a:ext cx="59584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урока) занятия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0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636" y="40466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(урока)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занятия №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196752"/>
            <a:ext cx="59584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2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548" y="1196752"/>
            <a:ext cx="79928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Методы </a:t>
            </a:r>
            <a:r>
              <a:rPr lang="ru-RU" sz="2400" b="1" dirty="0" smtClean="0"/>
              <a:t>(обучения, воспитания, развития) используемые на (уроке) занятии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196752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187624" y="476672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(урока)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занятия</a:t>
            </a:r>
            <a:endParaRPr 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85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636" y="40466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(урока)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занятия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196752"/>
            <a:ext cx="595840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Этапы (урока) </a:t>
            </a:r>
            <a:r>
              <a:rPr lang="ru-RU" sz="2400" dirty="0" smtClean="0"/>
              <a:t>занятия</a:t>
            </a:r>
          </a:p>
          <a:p>
            <a:endParaRPr lang="ru-RU" sz="2400" dirty="0" smtClean="0"/>
          </a:p>
          <a:p>
            <a:r>
              <a:rPr lang="ru-RU" sz="2400" dirty="0" smtClean="0"/>
              <a:t>Вида деятельности на (уроке) занятии </a:t>
            </a:r>
            <a:r>
              <a:rPr lang="ru-RU" sz="2000" dirty="0" smtClean="0"/>
              <a:t>(относительно этапов)</a:t>
            </a:r>
            <a:endParaRPr lang="ru-RU" sz="2000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37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5190" y="3244334"/>
            <a:ext cx="1533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Фото этапов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95636" y="40466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(урока)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занятия №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17062" y="4509120"/>
            <a:ext cx="210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подпись под фото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903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5190" y="3244334"/>
            <a:ext cx="1533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Фото этапов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95636" y="40466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(урока)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занятия №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17062" y="4509120"/>
            <a:ext cx="210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подпись под фото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567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5190" y="3244334"/>
            <a:ext cx="1533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Фото этапов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95636" y="40466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(урока)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занятия №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17062" y="4509120"/>
            <a:ext cx="210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подпись под фото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427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636" y="40466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Анализ (урока)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занятия №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196752"/>
            <a:ext cx="756084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подведения итогов (урока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занятия</a:t>
            </a:r>
          </a:p>
          <a:p>
            <a:r>
              <a:rPr lang="ru-RU" sz="2400" dirty="0" smtClean="0"/>
              <a:t> </a:t>
            </a:r>
          </a:p>
          <a:p>
            <a:endParaRPr lang="ru-RU" sz="2400" dirty="0"/>
          </a:p>
          <a:p>
            <a:endParaRPr lang="ru-RU" sz="2400" dirty="0" smtClean="0"/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содержания (урока) занятия – подведение итогов (урока) занятия</a:t>
            </a:r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636" y="404664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Заключительный этап практики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348880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Оформлена документация по производственной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практике: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778913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336" y="204294"/>
            <a:ext cx="8710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учебной практики </a:t>
            </a:r>
          </a:p>
          <a:p>
            <a:pPr lvl="0" algn="ctr" defTabSz="457200"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«Показательные (уроки) занятия»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63691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800" dirty="0" smtClean="0"/>
              <a:t>подробно</a:t>
            </a:r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85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6632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Результат производственной практики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(по профилю специальности)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Пробные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(уроки) занятия»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643050"/>
            <a:ext cx="807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Производственная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практика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способствовала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формированию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ОК: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33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6632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Результат производственной практики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(по профилю специальности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Пробные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(уроки) занятия»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643050"/>
            <a:ext cx="807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Производственная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практика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способствовала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формированию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ОК: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26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6632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Результат производственной практики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(по профилю специальности)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Пробные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(уроки) занятия»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643050"/>
            <a:ext cx="807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Производственная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практика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способствовала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формированию 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К: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1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6632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Результат производственной практики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(по профилю специальности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Пробные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(уроки) занятия»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643050"/>
            <a:ext cx="807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Производственная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практика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способствовала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формированию 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К: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06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556792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6434" y="1988840"/>
            <a:ext cx="26353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2-3 слайда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260648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учебной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практики </a:t>
            </a:r>
          </a:p>
          <a:p>
            <a:pPr lvl="0" algn="ctr" defTabSz="457200"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«Показательные (уроки) занятия»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0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1582" y="383302"/>
            <a:ext cx="83274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Задания учебной практики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5722" y="969635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учебной практики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5722" y="1556792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(уроков) занятий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обучающихся,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педагог, объединение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5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019" y="347508"/>
            <a:ext cx="83274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Задания учебной практики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917164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учебной практики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789" y="1484784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(уроков) занятий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обучающихся,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педагог, объединение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14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336" y="204294"/>
            <a:ext cx="8710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 учебной практики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Показательные (уроки) занятия»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210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60648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Наименование ОО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80112" y="4365104"/>
            <a:ext cx="3294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Специальность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Курс                     группа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Руководитель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7864" y="5708363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 ___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484784"/>
            <a:ext cx="86228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Презентация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 algn="ctr" defTabSz="457200"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результатов производственной практики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lvl="0" algn="ctr" defTabSz="457200"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(по профилю специальности) </a:t>
            </a:r>
          </a:p>
          <a:p>
            <a:pPr lvl="0" algn="ctr" defTabSz="457200"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робные (уроки) занятия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pPr lvl="0" algn="ctr" defTabSz="457200">
              <a:spcAft>
                <a:spcPts val="600"/>
              </a:spcAft>
              <a:buClr>
                <a:prstClr val="black">
                  <a:lumMod val="75000"/>
                  <a:lumOff val="25000"/>
                </a:prstClr>
              </a:buClr>
              <a:buSzTx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приложение к отчету по практике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7" name="Рисунок 4" descr="ЭМБЛЕМА колледж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88913"/>
            <a:ext cx="109378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608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132856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336" y="204294"/>
            <a:ext cx="8710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 производственной практики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(по профилю специальности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Пробные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(уроки) занятия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36912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 слайд – 1 фраза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78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391</TotalTime>
  <Words>516</Words>
  <Application>Microsoft Office PowerPoint</Application>
  <PresentationFormat>Экран (4:3)</PresentationFormat>
  <Paragraphs>205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Анютка Исфаилова</dc:creator>
  <cp:lastModifiedBy>мама</cp:lastModifiedBy>
  <cp:revision>92</cp:revision>
  <dcterms:created xsi:type="dcterms:W3CDTF">2016-12-13T21:05:56Z</dcterms:created>
  <dcterms:modified xsi:type="dcterms:W3CDTF">2020-12-01T17:25:10Z</dcterms:modified>
</cp:coreProperties>
</file>