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1" r:id="rId7"/>
    <p:sldId id="270" r:id="rId8"/>
    <p:sldId id="272" r:id="rId9"/>
    <p:sldId id="273" r:id="rId10"/>
    <p:sldId id="274" r:id="rId11"/>
    <p:sldId id="275" r:id="rId12"/>
    <p:sldId id="259" r:id="rId13"/>
    <p:sldId id="261" r:id="rId14"/>
    <p:sldId id="260" r:id="rId15"/>
    <p:sldId id="266" r:id="rId16"/>
    <p:sldId id="262" r:id="rId17"/>
    <p:sldId id="263" r:id="rId18"/>
    <p:sldId id="264" r:id="rId19"/>
    <p:sldId id="267" r:id="rId20"/>
    <p:sldId id="265" r:id="rId21"/>
    <p:sldId id="276" r:id="rId22"/>
    <p:sldId id="278" r:id="rId23"/>
    <p:sldId id="277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78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64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30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4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6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78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60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72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30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29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5D18A-A44F-4900-A641-DA0E3F04C24E}" type="datetimeFigureOut">
              <a:rPr lang="ru-RU" smtClean="0"/>
              <a:t>30.08.2021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B3AF3-214C-44EB-AA7B-66EACE1E4B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35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90500"/>
            <a:ext cx="9753600" cy="6477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50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10958763" cy="61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23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4080" y="0"/>
            <a:ext cx="10403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12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206" y="-136479"/>
            <a:ext cx="10337594" cy="689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6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0474" y="0"/>
            <a:ext cx="8380313" cy="696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67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5297" y="-122831"/>
            <a:ext cx="9838503" cy="737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66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-186356"/>
            <a:ext cx="10747051" cy="704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5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2388" y="-95535"/>
            <a:ext cx="9682297" cy="726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10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420" y="-109183"/>
            <a:ext cx="10873160" cy="724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55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874760" cy="667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02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1753" y="0"/>
            <a:ext cx="9382047" cy="703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77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5383" y="0"/>
            <a:ext cx="9755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79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023" y="-162625"/>
            <a:ext cx="9360833" cy="702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02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Футаж - Минута млчания с метрономом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029712" cy="6766560"/>
          </a:xfrm>
        </p:spPr>
      </p:pic>
    </p:spTree>
    <p:extLst>
      <p:ext uri="{BB962C8B-B14F-4D97-AF65-F5344CB8AC3E}">
        <p14:creationId xmlns:p14="http://schemas.microsoft.com/office/powerpoint/2010/main" val="91873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103127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416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120" y="0"/>
            <a:ext cx="10619144" cy="707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79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90500"/>
            <a:ext cx="9753600" cy="6477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72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8952" y="0"/>
            <a:ext cx="9220200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18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379" y="0"/>
            <a:ext cx="9310798" cy="697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9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468" y="122829"/>
            <a:ext cx="11640585" cy="655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25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683" y="-193333"/>
            <a:ext cx="9401777" cy="705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642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036" y="0"/>
            <a:ext cx="9442719" cy="708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8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" y="194718"/>
            <a:ext cx="11845835" cy="666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7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1059" y="30944"/>
            <a:ext cx="9102741" cy="682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88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Широкоэкранный</PresentationFormat>
  <Paragraphs>0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2021-08-30T10:10:37Z</dcterms:created>
  <dcterms:modified xsi:type="dcterms:W3CDTF">2021-08-30T10:51:54Z</dcterms:modified>
</cp:coreProperties>
</file>